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Multilingual Budget &amp; Expenses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a versatile and user-friendly budgeting and expense tracking solution that empowers users across language barriers to manage their finances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Next Steps: Launching a New Era of Financial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multilingual budget and expense tracker is poised to revolutionize personal finance, empowering users with the tools they need to achieve their financial goals.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843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Organize Expenses Across Categories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05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Flexible Categorization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categorize expenses by creating customized categories aligned with their personal financial needs.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Intuitive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track every expense, from groceries to travel, for clear financial visibility.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38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 Budgets and Receive Alerts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91520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 Budget Limits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4331613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clear financial goals by setting budgets for each category based on individual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91520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4331613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instant notifications when approaching or exceeding budget limits, promoting responsible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Multilingual Support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Urdu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2883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seamlessly supports Urdu, ensuring effortless user experience for our diverse user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Arabic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028831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also supports Arabic, providing accessible financial management tools for a wider audience.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Hindi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509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effortlessly switch to Hindi for a more familiar and personalized experience.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English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509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naturally includes English language support, catering to global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Expense Addition and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0401"/>
            <a:ext cx="30480" cy="3566517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546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55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705" y="3550563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Easy Expense Entry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add expenses with clear descriptions, dates, and categories for accurate tracking.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010" y="544722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Automated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automatically analyzes spending patterns, providing valuable insights into financial habits.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604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Visualizing Financial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2959179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3324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Comprehensive Overview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758" y="4469249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Category Breakdown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expenses by category, revealing spending patterns and areas for improvement.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710" y="6195774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spending over time, identifying patterns and potential areas of concern.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799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Detailed Expense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867501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Drill Down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986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delve deeper into specific expenses with detailed breakdowns and transaction histories.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4287798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Filter Options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096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expense analysis using filters based on category, date range, and amount.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464" y="588954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Personalized Reports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customized reports for detailed financial analysis, providing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6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Budget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07775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5139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Budget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299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budget progress in real-time, ensuring informed financial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10930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Conclusion: Empowering Financial Control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Simplified Budgeting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 streamlines financial management, making it easier to stay on budget.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multiple language support, the app caters to diverse users worldwide.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 visualizations provide actionable insights to optimize finances.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2024-12-27T16:03:06Z</dcterms:created>
  <dcterms:modified xsi:type="dcterms:W3CDTF">2024-12-27T16:03:06Z</dcterms:modified>
</cp:coreProperties>
</file>